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6" d="100"/>
          <a:sy n="96" d="100"/>
        </p:scale>
        <p:origin x="580" y="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Xinyi Shen" userId="c45f212b-5789-4129-bf03-1592b57bd5dd" providerId="ADAL" clId="{1ED9AB27-C89C-46DB-B53F-3A337DE61D51}"/>
    <pc:docChg chg="custSel addSld modSld">
      <pc:chgData name="Xinyi Shen" userId="c45f212b-5789-4129-bf03-1592b57bd5dd" providerId="ADAL" clId="{1ED9AB27-C89C-46DB-B53F-3A337DE61D51}" dt="2023-03-10T01:07:30.599" v="75" actId="164"/>
      <pc:docMkLst>
        <pc:docMk/>
      </pc:docMkLst>
      <pc:sldChg chg="addSp delSp modSp add">
        <pc:chgData name="Xinyi Shen" userId="c45f212b-5789-4129-bf03-1592b57bd5dd" providerId="ADAL" clId="{1ED9AB27-C89C-46DB-B53F-3A337DE61D51}" dt="2023-03-10T01:07:30.599" v="75" actId="164"/>
        <pc:sldMkLst>
          <pc:docMk/>
          <pc:sldMk cId="600149460" sldId="262"/>
        </pc:sldMkLst>
        <pc:spChg chg="del">
          <ac:chgData name="Xinyi Shen" userId="c45f212b-5789-4129-bf03-1592b57bd5dd" providerId="ADAL" clId="{1ED9AB27-C89C-46DB-B53F-3A337DE61D51}" dt="2023-03-10T00:58:04.236" v="1" actId="478"/>
          <ac:spMkLst>
            <pc:docMk/>
            <pc:sldMk cId="600149460" sldId="262"/>
            <ac:spMk id="2" creationId="{23ACA24D-0C8E-4B87-A438-62D49D0F2D86}"/>
          </ac:spMkLst>
        </pc:spChg>
        <pc:spChg chg="del">
          <ac:chgData name="Xinyi Shen" userId="c45f212b-5789-4129-bf03-1592b57bd5dd" providerId="ADAL" clId="{1ED9AB27-C89C-46DB-B53F-3A337DE61D51}" dt="2023-03-10T00:58:05.079" v="2" actId="478"/>
          <ac:spMkLst>
            <pc:docMk/>
            <pc:sldMk cId="600149460" sldId="262"/>
            <ac:spMk id="3" creationId="{401BDEA9-A6C5-4B8A-A091-BC76BFF16CDD}"/>
          </ac:spMkLst>
        </pc:spChg>
        <pc:spChg chg="add mod">
          <ac:chgData name="Xinyi Shen" userId="c45f212b-5789-4129-bf03-1592b57bd5dd" providerId="ADAL" clId="{1ED9AB27-C89C-46DB-B53F-3A337DE61D51}" dt="2023-03-10T01:07:30.599" v="75" actId="164"/>
          <ac:spMkLst>
            <pc:docMk/>
            <pc:sldMk cId="600149460" sldId="262"/>
            <ac:spMk id="12" creationId="{1CBE040E-0F01-4816-BF13-05CBDF234B13}"/>
          </ac:spMkLst>
        </pc:spChg>
        <pc:spChg chg="add mod">
          <ac:chgData name="Xinyi Shen" userId="c45f212b-5789-4129-bf03-1592b57bd5dd" providerId="ADAL" clId="{1ED9AB27-C89C-46DB-B53F-3A337DE61D51}" dt="2023-03-10T01:07:30.599" v="75" actId="164"/>
          <ac:spMkLst>
            <pc:docMk/>
            <pc:sldMk cId="600149460" sldId="262"/>
            <ac:spMk id="13" creationId="{2EDCA19F-0E94-4265-9133-8FB2E8AC4C49}"/>
          </ac:spMkLst>
        </pc:spChg>
        <pc:spChg chg="add mod">
          <ac:chgData name="Xinyi Shen" userId="c45f212b-5789-4129-bf03-1592b57bd5dd" providerId="ADAL" clId="{1ED9AB27-C89C-46DB-B53F-3A337DE61D51}" dt="2023-03-10T01:07:30.599" v="75" actId="164"/>
          <ac:spMkLst>
            <pc:docMk/>
            <pc:sldMk cId="600149460" sldId="262"/>
            <ac:spMk id="14" creationId="{86103568-82C1-433C-B134-A334CE00FCC7}"/>
          </ac:spMkLst>
        </pc:spChg>
        <pc:spChg chg="add mod">
          <ac:chgData name="Xinyi Shen" userId="c45f212b-5789-4129-bf03-1592b57bd5dd" providerId="ADAL" clId="{1ED9AB27-C89C-46DB-B53F-3A337DE61D51}" dt="2023-03-10T01:07:30.599" v="75" actId="164"/>
          <ac:spMkLst>
            <pc:docMk/>
            <pc:sldMk cId="600149460" sldId="262"/>
            <ac:spMk id="15" creationId="{CFBDB8A0-5311-4943-A0F8-4DA33A2AD0B7}"/>
          </ac:spMkLst>
        </pc:spChg>
        <pc:grpChg chg="add mod">
          <ac:chgData name="Xinyi Shen" userId="c45f212b-5789-4129-bf03-1592b57bd5dd" providerId="ADAL" clId="{1ED9AB27-C89C-46DB-B53F-3A337DE61D51}" dt="2023-03-10T01:07:30.599" v="75" actId="164"/>
          <ac:grpSpMkLst>
            <pc:docMk/>
            <pc:sldMk cId="600149460" sldId="262"/>
            <ac:grpSpMk id="16" creationId="{E3B84F4C-C5C3-4DD7-A23B-D687349F8C3F}"/>
          </ac:grpSpMkLst>
        </pc:grpChg>
        <pc:picChg chg="add del mod">
          <ac:chgData name="Xinyi Shen" userId="c45f212b-5789-4129-bf03-1592b57bd5dd" providerId="ADAL" clId="{1ED9AB27-C89C-46DB-B53F-3A337DE61D51}" dt="2023-03-10T00:58:26.262" v="5" actId="478"/>
          <ac:picMkLst>
            <pc:docMk/>
            <pc:sldMk cId="600149460" sldId="262"/>
            <ac:picMk id="4" creationId="{9B23BE8B-6C4F-4C36-B7FE-551F62E87895}"/>
          </ac:picMkLst>
        </pc:picChg>
        <pc:picChg chg="add del mod">
          <ac:chgData name="Xinyi Shen" userId="c45f212b-5789-4129-bf03-1592b57bd5dd" providerId="ADAL" clId="{1ED9AB27-C89C-46DB-B53F-3A337DE61D51}" dt="2023-03-10T01:00:41.911" v="13" actId="478"/>
          <ac:picMkLst>
            <pc:docMk/>
            <pc:sldMk cId="600149460" sldId="262"/>
            <ac:picMk id="5" creationId="{11315F34-BC19-407E-B600-CCDF7502D03B}"/>
          </ac:picMkLst>
        </pc:picChg>
        <pc:picChg chg="add del mod">
          <ac:chgData name="Xinyi Shen" userId="c45f212b-5789-4129-bf03-1592b57bd5dd" providerId="ADAL" clId="{1ED9AB27-C89C-46DB-B53F-3A337DE61D51}" dt="2023-03-10T01:00:34.071" v="10" actId="478"/>
          <ac:picMkLst>
            <pc:docMk/>
            <pc:sldMk cId="600149460" sldId="262"/>
            <ac:picMk id="6" creationId="{35C5707B-22A7-4A73-88EA-FC4B2CC4B014}"/>
          </ac:picMkLst>
        </pc:picChg>
        <pc:picChg chg="add mod">
          <ac:chgData name="Xinyi Shen" userId="c45f212b-5789-4129-bf03-1592b57bd5dd" providerId="ADAL" clId="{1ED9AB27-C89C-46DB-B53F-3A337DE61D51}" dt="2023-03-10T01:07:30.599" v="75" actId="164"/>
          <ac:picMkLst>
            <pc:docMk/>
            <pc:sldMk cId="600149460" sldId="262"/>
            <ac:picMk id="7" creationId="{EC792FB5-2F3E-432C-968B-848E8F4709D3}"/>
          </ac:picMkLst>
        </pc:picChg>
        <pc:picChg chg="add del mod">
          <ac:chgData name="Xinyi Shen" userId="c45f212b-5789-4129-bf03-1592b57bd5dd" providerId="ADAL" clId="{1ED9AB27-C89C-46DB-B53F-3A337DE61D51}" dt="2023-03-10T01:01:02.629" v="16" actId="478"/>
          <ac:picMkLst>
            <pc:docMk/>
            <pc:sldMk cId="600149460" sldId="262"/>
            <ac:picMk id="8" creationId="{6296696B-0225-4C32-84A6-0F6DE8081B7E}"/>
          </ac:picMkLst>
        </pc:picChg>
        <pc:picChg chg="add mod">
          <ac:chgData name="Xinyi Shen" userId="c45f212b-5789-4129-bf03-1592b57bd5dd" providerId="ADAL" clId="{1ED9AB27-C89C-46DB-B53F-3A337DE61D51}" dt="2023-03-10T01:07:30.599" v="75" actId="164"/>
          <ac:picMkLst>
            <pc:docMk/>
            <pc:sldMk cId="600149460" sldId="262"/>
            <ac:picMk id="9" creationId="{10D20C04-3114-4774-BA19-956054FC3231}"/>
          </ac:picMkLst>
        </pc:picChg>
        <pc:picChg chg="add mod">
          <ac:chgData name="Xinyi Shen" userId="c45f212b-5789-4129-bf03-1592b57bd5dd" providerId="ADAL" clId="{1ED9AB27-C89C-46DB-B53F-3A337DE61D51}" dt="2023-03-10T01:07:30.599" v="75" actId="164"/>
          <ac:picMkLst>
            <pc:docMk/>
            <pc:sldMk cId="600149460" sldId="262"/>
            <ac:picMk id="10" creationId="{D9A17119-9229-4075-965B-CFF9716990CC}"/>
          </ac:picMkLst>
        </pc:picChg>
        <pc:picChg chg="add mod">
          <ac:chgData name="Xinyi Shen" userId="c45f212b-5789-4129-bf03-1592b57bd5dd" providerId="ADAL" clId="{1ED9AB27-C89C-46DB-B53F-3A337DE61D51}" dt="2023-03-10T01:07:30.599" v="75" actId="164"/>
          <ac:picMkLst>
            <pc:docMk/>
            <pc:sldMk cId="600149460" sldId="262"/>
            <ac:picMk id="11" creationId="{AA9249F2-9C2D-4A1A-986E-4FDCC620F2C7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5A1E06-8A72-40ED-8373-8DABC6EEC9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E45439A-C124-430B-8943-4DCE322562F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CC273F-942A-4B0C-9763-B9D661C7DC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C987E-79BC-48F9-9239-9CE16A595D58}" type="datetimeFigureOut">
              <a:rPr lang="en-GB" smtClean="0"/>
              <a:t>10/03/2023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DF8F35-C0B1-4F6D-8B2F-B458D6F3B8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278F64-146B-434D-BFF6-7D7EA21868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7A756-BD13-43CC-B442-0C801FF5B3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47018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E189A7-0519-4A5E-BC2C-434A21005D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061A7D6-7D8B-4729-AD27-16F35362830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7FA991-674C-44E6-B880-11F013AAB4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C987E-79BC-48F9-9239-9CE16A595D58}" type="datetimeFigureOut">
              <a:rPr lang="en-GB" smtClean="0"/>
              <a:t>10/03/2023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6DA6B6-D524-43D6-9FC2-AE040903BA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9FAC81-EED1-486C-9589-679A2A6324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7A756-BD13-43CC-B442-0C801FF5B3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59904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75956E4-8A7D-4B31-AC5A-9C0E0C5C137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55050EA-0E3C-475A-BF0C-6CEDBF6D70C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6282B6-1A8D-4C06-B423-672F53F129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C987E-79BC-48F9-9239-9CE16A595D58}" type="datetimeFigureOut">
              <a:rPr lang="en-GB" smtClean="0"/>
              <a:t>10/03/2023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82A02B-25F2-417F-9DA5-8F8A0E9618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A44EA3-29C3-45BD-A00E-217900DAEA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7A756-BD13-43CC-B442-0C801FF5B3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42196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9A6F24-D81C-4B8E-AFD3-D8870E7E28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BC913D-DD5F-4BEF-9B7A-97309700FB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0F7642-B78A-449C-9277-212203C15D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C987E-79BC-48F9-9239-9CE16A595D58}" type="datetimeFigureOut">
              <a:rPr lang="en-GB" smtClean="0"/>
              <a:t>10/03/2023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41DBEF-D563-4A90-B3BD-B0A3734EB2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3D054D-B0A6-4557-BF00-E77C5A40B7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7A756-BD13-43CC-B442-0C801FF5B3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83729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B17B1E-34D2-4B22-B2FC-F8DCF66AF7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A94EB10-C544-478E-8411-A93BAEF9CAA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CFF1D6-8A43-4CFC-94C6-D6EE33C4E7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C987E-79BC-48F9-9239-9CE16A595D58}" type="datetimeFigureOut">
              <a:rPr lang="en-GB" smtClean="0"/>
              <a:t>10/03/2023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E06A4E-5E01-42B0-BFF8-936C584CBE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AE1C91-B4A8-48A0-B3EA-AD08F08535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7A756-BD13-43CC-B442-0C801FF5B3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80520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37E2E5-3C46-49A4-B9A1-4BB6546CEB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D43368-8123-442D-BA50-14255F6A3BC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ADE74F5-A43D-4A51-A012-C75A09693A5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5759EE1-FAD6-41D9-A738-512D99D46B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C987E-79BC-48F9-9239-9CE16A595D58}" type="datetimeFigureOut">
              <a:rPr lang="en-GB" smtClean="0"/>
              <a:t>10/03/2023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A319DE1-772A-4798-BECA-7C52022BBC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2442AA5-D976-4763-8102-CE5AEC530E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7A756-BD13-43CC-B442-0C801FF5B3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55434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588AB0-F0AC-4C28-9199-4418BD298B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A09F6BD-54D5-4D8E-B5D1-F6FF542778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F03BE0-5E31-4792-9487-134496D6E00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0E745A0-5A22-4035-BC63-D833CC1D0DF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0195CEC-1B1C-4A97-A517-9FBAEDEE754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9D69E84-D6E5-42BC-8C71-076041B477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C987E-79BC-48F9-9239-9CE16A595D58}" type="datetimeFigureOut">
              <a:rPr lang="en-GB" smtClean="0"/>
              <a:t>10/03/2023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B703C53-5695-43F2-9EA2-EBF81DB855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D0902C0-84AF-4C25-8CD5-407CFBF66A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7A756-BD13-43CC-B442-0C801FF5B3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94567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00BA23-738A-4749-AB73-D8A7D2D82B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73CA338-849A-4DC2-A446-44F6C6CA41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C987E-79BC-48F9-9239-9CE16A595D58}" type="datetimeFigureOut">
              <a:rPr lang="en-GB" smtClean="0"/>
              <a:t>10/03/2023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ECC7721-DC07-423A-AA6D-5B0C1F97A3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4ABAD02-AE25-4A3F-B478-0BAB34C483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7A756-BD13-43CC-B442-0C801FF5B3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48338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5EDB719-078A-4F6A-B786-B936AFED9E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C987E-79BC-48F9-9239-9CE16A595D58}" type="datetimeFigureOut">
              <a:rPr lang="en-GB" smtClean="0"/>
              <a:t>10/03/2023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CBA0733-63E3-4063-BECC-39F2246489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6CCC830-7DE6-40E3-BBE0-C3262CC011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7A756-BD13-43CC-B442-0C801FF5B3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37826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E80AD0-247D-4D03-A37E-8CD23CF54B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E95F79-C419-4658-835F-61EF52C146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50647C9-FE5C-4180-A6E8-A8603A9FE8C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E550784-BC2C-4C0F-BB5E-4AF0603AD6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C987E-79BC-48F9-9239-9CE16A595D58}" type="datetimeFigureOut">
              <a:rPr lang="en-GB" smtClean="0"/>
              <a:t>10/03/2023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999EB1E-F663-4798-92DE-3C6F296BE5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6F1EFB1-C02C-4832-889D-F73158F97C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7A756-BD13-43CC-B442-0C801FF5B3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63074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C71E95-2591-4959-B258-033D043FD5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29A7E38-AF71-4A4D-9438-0B6C75782F6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51731F0-F338-4BDD-8D9D-D577A98BA86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1071F44-C9F5-482E-BB5C-2B6E8B6D27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C987E-79BC-48F9-9239-9CE16A595D58}" type="datetimeFigureOut">
              <a:rPr lang="en-GB" smtClean="0"/>
              <a:t>10/03/2023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B102922-B05B-4F1C-BBAD-64DB3EAC2D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6A89D6C-10AA-432A-8FA6-9DAEC0B22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7A756-BD13-43CC-B442-0C801FF5B3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27531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5E0EBA3-4C28-41E0-945B-A4854ABB4C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522DEB7-4A7E-43B3-9218-5AD450869C0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8DDD94-BC06-453A-B692-D3D4E47FC04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8C987E-79BC-48F9-9239-9CE16A595D58}" type="datetimeFigureOut">
              <a:rPr lang="en-GB" smtClean="0"/>
              <a:t>10/03/2023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C14EB3-4DFC-4883-82F2-7D5BD028A7C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DC0BD7-F971-46A1-9C05-3F1762B54A2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7A756-BD13-43CC-B442-0C801FF5B3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45310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emf"/><Relationship Id="rId4" Type="http://schemas.openxmlformats.org/officeDocument/2006/relationships/image" Target="../media/image9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A7F3285-877D-42B4-9B5B-EE719725ED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21075" y="1460500"/>
            <a:ext cx="5149850" cy="393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14763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E4D35C47-98E9-42CC-BCB1-23C6440F84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21075" y="1460500"/>
            <a:ext cx="5149850" cy="393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25141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8D014F49-F4FE-4BB6-805A-283B92CCDF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21075" y="1460500"/>
            <a:ext cx="5149850" cy="393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86248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FD47BA4F-3938-4996-AE52-123A2DC89C6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21075" y="1460500"/>
            <a:ext cx="5149850" cy="393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51236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7712443-15D7-46B8-B332-B8E966E0F5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09900" y="854075"/>
            <a:ext cx="6172200" cy="5149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79888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7CBB6C5-DFC3-46DD-A1E1-8BC7ED73947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13075" y="860425"/>
            <a:ext cx="6165850" cy="5137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13792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>
            <a:extLst>
              <a:ext uri="{FF2B5EF4-FFF2-40B4-BE49-F238E27FC236}">
                <a16:creationId xmlns:a16="http://schemas.microsoft.com/office/drawing/2014/main" id="{E3B84F4C-C5C3-4DD7-A23B-D687349F8C3F}"/>
              </a:ext>
            </a:extLst>
          </p:cNvPr>
          <p:cNvGrpSpPr/>
          <p:nvPr/>
        </p:nvGrpSpPr>
        <p:grpSpPr>
          <a:xfrm>
            <a:off x="2309744" y="826787"/>
            <a:ext cx="5974743" cy="5273193"/>
            <a:chOff x="2309744" y="826787"/>
            <a:chExt cx="5974743" cy="5273193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EC792FB5-2F3E-432C-968B-848E8F4709D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260487" y="1006888"/>
              <a:ext cx="3024000" cy="2473879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10D20C04-3114-4774-BA19-956054FC323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309744" y="1006888"/>
              <a:ext cx="3024000" cy="2515480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D9A17119-9229-4075-965B-CFF9716990C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341366" y="3371989"/>
              <a:ext cx="3024000" cy="2727991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AA9249F2-9C2D-4A1A-986E-4FDCC620F2C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218852" y="3595730"/>
              <a:ext cx="3024000" cy="2504250"/>
            </a:xfrm>
            <a:prstGeom prst="rect">
              <a:avLst/>
            </a:prstGeom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1CBE040E-0F01-4816-BF13-05CBDF234B13}"/>
                </a:ext>
              </a:extLst>
            </p:cNvPr>
            <p:cNvSpPr txBox="1"/>
            <p:nvPr/>
          </p:nvSpPr>
          <p:spPr>
            <a:xfrm>
              <a:off x="2389627" y="826787"/>
              <a:ext cx="47707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>
                  <a:latin typeface="Arial" panose="020B0604020202020204" pitchFamily="34" charset="0"/>
                  <a:cs typeface="Arial" panose="020B0604020202020204" pitchFamily="34" charset="0"/>
                </a:rPr>
                <a:t>(a)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2EDCA19F-0E94-4265-9133-8FB2E8AC4C49}"/>
                </a:ext>
              </a:extLst>
            </p:cNvPr>
            <p:cNvSpPr txBox="1"/>
            <p:nvPr/>
          </p:nvSpPr>
          <p:spPr>
            <a:xfrm>
              <a:off x="5333744" y="826787"/>
              <a:ext cx="47707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>
                  <a:latin typeface="Arial" panose="020B0604020202020204" pitchFamily="34" charset="0"/>
                  <a:cs typeface="Arial" panose="020B0604020202020204" pitchFamily="34" charset="0"/>
                </a:rPr>
                <a:t>(b)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86103568-82C1-433C-B134-A334CE00FCC7}"/>
                </a:ext>
              </a:extLst>
            </p:cNvPr>
            <p:cNvSpPr txBox="1"/>
            <p:nvPr/>
          </p:nvSpPr>
          <p:spPr>
            <a:xfrm>
              <a:off x="2442635" y="3152272"/>
              <a:ext cx="47707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>
                  <a:latin typeface="Arial" panose="020B0604020202020204" pitchFamily="34" charset="0"/>
                  <a:cs typeface="Arial" panose="020B0604020202020204" pitchFamily="34" charset="0"/>
                </a:rPr>
                <a:t>(c)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CFBDB8A0-5311-4943-A0F8-4DA33A2AD0B7}"/>
                </a:ext>
              </a:extLst>
            </p:cNvPr>
            <p:cNvSpPr txBox="1"/>
            <p:nvPr/>
          </p:nvSpPr>
          <p:spPr>
            <a:xfrm>
              <a:off x="5333744" y="3152272"/>
              <a:ext cx="47707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>
                  <a:latin typeface="Arial" panose="020B0604020202020204" pitchFamily="34" charset="0"/>
                  <a:cs typeface="Arial" panose="020B0604020202020204" pitchFamily="34" charset="0"/>
                </a:rPr>
                <a:t>(d)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001494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12</Words>
  <Application>Microsoft Office PowerPoint</Application>
  <PresentationFormat>Widescreen</PresentationFormat>
  <Paragraphs>4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Xinyi Shen</dc:creator>
  <cp:lastModifiedBy>Xinyi Shen</cp:lastModifiedBy>
  <cp:revision>15</cp:revision>
  <dcterms:created xsi:type="dcterms:W3CDTF">2022-02-07T18:52:37Z</dcterms:created>
  <dcterms:modified xsi:type="dcterms:W3CDTF">2023-03-10T01:11:23Z</dcterms:modified>
</cp:coreProperties>
</file>